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3"/>
  </p:notesMasterIdLst>
  <p:handoutMasterIdLst>
    <p:handoutMasterId r:id="rId4"/>
  </p:handoutMasterIdLst>
  <p:sldIdLst>
    <p:sldId id="1984" r:id="rId2"/>
  </p:sldIdLst>
  <p:sldSz cx="9906000" cy="6858000" type="A4"/>
  <p:notesSz cx="10234613" cy="7099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  <a:srgbClr val="0000FF"/>
    <a:srgbClr val="003E2E"/>
    <a:srgbClr val="000000"/>
    <a:srgbClr val="FFFFFF"/>
    <a:srgbClr val="FFFF66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5388" autoAdjust="0"/>
  </p:normalViewPr>
  <p:slideViewPr>
    <p:cSldViewPr>
      <p:cViewPr varScale="1">
        <p:scale>
          <a:sx n="109" d="100"/>
          <a:sy n="109" d="100"/>
        </p:scale>
        <p:origin x="1710" y="78"/>
      </p:cViewPr>
      <p:guideLst>
        <p:guide orient="horz" pos="3984"/>
        <p:guide pos="432"/>
      </p:guideLst>
    </p:cSldViewPr>
  </p:slideViewPr>
  <p:outlineViewPr>
    <p:cViewPr>
      <p:scale>
        <a:sx n="25" d="100"/>
        <a:sy n="25" d="100"/>
      </p:scale>
      <p:origin x="0" y="-70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798"/>
    </p:cViewPr>
  </p:sorterViewPr>
  <p:notesViewPr>
    <p:cSldViewPr>
      <p:cViewPr>
        <p:scale>
          <a:sx n="100" d="100"/>
          <a:sy n="100" d="100"/>
        </p:scale>
        <p:origin x="2490" y="426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89552" cy="2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16" tIns="47157" rIns="94316" bIns="47157" numCol="1" anchor="t" anchorCtr="0" compatLnSpc="1">
            <a:prstTxWarp prst="textNoShape">
              <a:avLst/>
            </a:prstTxWarp>
            <a:spAutoFit/>
          </a:bodyPr>
          <a:lstStyle>
            <a:lvl1pPr defTabSz="943002">
              <a:defRPr sz="12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081290" y="2"/>
            <a:ext cx="189552" cy="2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16" tIns="47157" rIns="94316" bIns="47157" numCol="1" anchor="t" anchorCtr="0" compatLnSpc="1">
            <a:prstTxWarp prst="textNoShape">
              <a:avLst/>
            </a:prstTxWarp>
            <a:spAutoFit/>
          </a:bodyPr>
          <a:lstStyle>
            <a:lvl1pPr algn="r" defTabSz="943002">
              <a:defRPr sz="12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818838"/>
            <a:ext cx="1862518" cy="2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16" tIns="47157" rIns="94316" bIns="47157" numCol="1" anchor="b" anchorCtr="0" compatLnSpc="1">
            <a:prstTxWarp prst="textNoShape">
              <a:avLst/>
            </a:prstTxWarp>
            <a:spAutoFit/>
          </a:bodyPr>
          <a:lstStyle>
            <a:lvl1pPr defTabSz="943002">
              <a:defRPr sz="12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Shigenobu KAINUMA, Department of Civil Engineering, Kyushu University</a:t>
            </a:r>
            <a:endParaRPr lang="en-US" altLang="ja-JP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822922" y="6821553"/>
            <a:ext cx="447919" cy="2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16" tIns="47157" rIns="94316" bIns="47157" numCol="1" anchor="b" anchorCtr="0" compatLnSpc="1">
            <a:prstTxWarp prst="textNoShape">
              <a:avLst/>
            </a:prstTxWarp>
            <a:spAutoFit/>
          </a:bodyPr>
          <a:lstStyle>
            <a:lvl1pPr algn="r" defTabSz="943002">
              <a:defRPr sz="12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624070-C52F-4CF6-9815-EFCB374090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83424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449546" cy="3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7" rIns="94316" bIns="47157" numCol="1" anchor="t" anchorCtr="0" compatLnSpc="1">
            <a:prstTxWarp prst="textNoShape">
              <a:avLst/>
            </a:prstTxWarp>
          </a:bodyPr>
          <a:lstStyle>
            <a:lvl1pPr defTabSz="94300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19651" y="2"/>
            <a:ext cx="4451192" cy="3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7" rIns="94316" bIns="47157" numCol="1" anchor="t" anchorCtr="0" compatLnSpc="1">
            <a:prstTxWarp prst="textNoShape">
              <a:avLst/>
            </a:prstTxWarp>
          </a:bodyPr>
          <a:lstStyle>
            <a:lvl1pPr algn="r" defTabSz="94300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4688" y="542925"/>
            <a:ext cx="3840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70105" y="3364765"/>
            <a:ext cx="7530633" cy="32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7" rIns="94316" bIns="47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7854"/>
            <a:ext cx="4449546" cy="3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7" rIns="94316" bIns="47157" numCol="1" anchor="b" anchorCtr="0" compatLnSpc="1">
            <a:prstTxWarp prst="textNoShape">
              <a:avLst/>
            </a:prstTxWarp>
          </a:bodyPr>
          <a:lstStyle>
            <a:lvl1pPr defTabSz="94300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Shigenobu KAINUMA, Department of Civil Engineering, Kyushu University</a:t>
            </a: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19651" y="6727854"/>
            <a:ext cx="4451192" cy="3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7" rIns="94316" bIns="47157" numCol="1" anchor="b" anchorCtr="0" compatLnSpc="1">
            <a:prstTxWarp prst="textNoShape">
              <a:avLst/>
            </a:prstTxWarp>
          </a:bodyPr>
          <a:lstStyle>
            <a:lvl1pPr algn="r" defTabSz="94300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474BF76-7CA2-42BA-88D2-294413BCBD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18780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759950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4" y="1604"/>
              <a:ext cx="450" cy="299"/>
              <a:chOff x="719" y="336"/>
              <a:chExt cx="626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19" y="336"/>
                <a:ext cx="385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9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5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152400" y="304800"/>
            <a:ext cx="2743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5" name="Line 18"/>
          <p:cNvSpPr>
            <a:spLocks noChangeShapeType="1"/>
          </p:cNvSpPr>
          <p:nvPr userDrawn="1"/>
        </p:nvSpPr>
        <p:spPr bwMode="auto">
          <a:xfrm flipV="1">
            <a:off x="368300" y="76200"/>
            <a:ext cx="0" cy="990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6" name="Line 19"/>
          <p:cNvSpPr>
            <a:spLocks noChangeShapeType="1"/>
          </p:cNvSpPr>
          <p:nvPr userDrawn="1"/>
        </p:nvSpPr>
        <p:spPr bwMode="auto">
          <a:xfrm>
            <a:off x="9372600" y="5867400"/>
            <a:ext cx="0" cy="901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3150" y="18288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07315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865ECD-3AE5-4558-868A-465772E842EB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50" y="6248400"/>
            <a:ext cx="31369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D90C3A-D0FF-4723-918D-E008A7BC46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10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3228-5BE2-41BF-A8D3-92D129396000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ACBA-0D9F-4C21-82FB-DA4C762F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549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88250" y="617538"/>
            <a:ext cx="2112963" cy="55149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46188" y="617538"/>
            <a:ext cx="6189662" cy="55149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8BC9-BDC7-4359-8F79-CAB054C22326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5E80-8F4F-4F92-A305-6BE92A9F80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714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98E9-3687-4D05-AAC2-E55C126901EC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2A72-89D8-4F80-90BA-8A1EC83723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332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7B23-55CF-40F3-B58B-8BF3DF0D655E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5092-5797-420A-B862-39639D254B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490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28111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67363" y="201771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0285-1B4F-4D1D-ADA3-6D5EB80BCF38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23EF-3DE0-4521-BEB2-66C605B1B1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43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D9CC-6ADE-4B46-A54D-8A688E802BF9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243F-60A2-4B6E-97CE-01252CA0B9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18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B616-0BE4-4734-889A-495CBD1665EA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C873-0879-4CA4-A7EF-3310D559AA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85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C5A6-F607-415A-B8AE-16B92DE8FEA0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78D3-E5AB-4979-8356-17A004B95C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842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CC38-11C9-4498-9C40-3E56BC14EAC8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8C2B-86F2-42A9-BF39-9C7E7DAD0B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1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DDE9-96C5-4BEB-B989-769122B0EA96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E26F-B6FB-436D-BA13-712A30E639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298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ltGray">
          <a:xfrm>
            <a:off x="452438" y="1098550"/>
            <a:ext cx="474662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ltGray">
          <a:xfrm>
            <a:off x="866775" y="1098550"/>
            <a:ext cx="3556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ltGray">
          <a:xfrm>
            <a:off x="585788" y="1520825"/>
            <a:ext cx="458787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ltGray">
          <a:xfrm>
            <a:off x="987425" y="1520825"/>
            <a:ext cx="398463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ltGray">
          <a:xfrm>
            <a:off x="138113" y="1447800"/>
            <a:ext cx="6064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gray">
          <a:xfrm>
            <a:off x="825500" y="990600"/>
            <a:ext cx="34925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gray">
          <a:xfrm>
            <a:off x="479425" y="1781175"/>
            <a:ext cx="89122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617538"/>
            <a:ext cx="844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2017713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2BAED1A2-05D1-4FAA-AD22-9A361EFB335B}" type="datetime1">
              <a:rPr lang="ja-JP" altLang="en-US" smtClean="0"/>
              <a:t>2019/5/20</a:t>
            </a:fld>
            <a:endParaRPr lang="en-US" altLang="ja-JP"/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220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6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748AFD1A-40A5-4664-A573-5D2BDC7C69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152400" y="304800"/>
            <a:ext cx="2743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368300" y="76200"/>
            <a:ext cx="0" cy="990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9372600" y="5867400"/>
            <a:ext cx="0" cy="901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7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/>
          <p:nvPr/>
        </p:nvPicPr>
        <p:blipFill rotWithShape="1">
          <a:blip r:embed="rId2"/>
          <a:srcRect l="10858" t="16821" r="29074" b="5088"/>
          <a:stretch/>
        </p:blipFill>
        <p:spPr bwMode="auto">
          <a:xfrm>
            <a:off x="5313040" y="3284984"/>
            <a:ext cx="431910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200472" y="188640"/>
            <a:ext cx="9577064" cy="56319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kern="0" dirty="0">
                <a:solidFill>
                  <a:srgbClr val="0000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土木</a:t>
            </a:r>
            <a:r>
              <a:rPr lang="ja-JP" altLang="en-US" sz="3200" kern="0" dirty="0" smtClean="0">
                <a:solidFill>
                  <a:srgbClr val="0000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学会</a:t>
            </a:r>
            <a:endParaRPr lang="en-US" altLang="ja-JP" sz="3200" kern="0" dirty="0" smtClean="0">
              <a:solidFill>
                <a:srgbClr val="0000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000" kern="0" dirty="0" smtClean="0">
                <a:solidFill>
                  <a:srgbClr val="0000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鋼構造物の防食性能の回復に関する調査研究小委員会</a:t>
            </a:r>
            <a:endParaRPr lang="en-US" altLang="ja-JP" sz="3000" kern="0" dirty="0" smtClean="0">
              <a:solidFill>
                <a:srgbClr val="0000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委員長：貝沼</a:t>
            </a:r>
            <a:r>
              <a:rPr lang="ja-JP" altLang="en-US" sz="24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重信</a:t>
            </a:r>
            <a:endParaRPr lang="en-US" altLang="ja-JP" sz="24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委員（構造，化学，電気化学，材料科学，施工など）：</a:t>
            </a:r>
            <a:r>
              <a:rPr lang="en-US" altLang="ja-JP" sz="24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52</a:t>
            </a:r>
            <a:r>
              <a:rPr lang="ja-JP" altLang="en-US" sz="24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</a:t>
            </a:r>
            <a:endParaRPr lang="en-US" altLang="ja-JP" sz="24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12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報告書 書籍</a:t>
            </a:r>
            <a:r>
              <a:rPr lang="en-US" altLang="ja-JP" sz="32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32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丸善出版</a:t>
            </a:r>
            <a:r>
              <a:rPr lang="en-US" altLang="ja-JP" sz="32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32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32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大気</a:t>
            </a:r>
            <a:r>
              <a:rPr lang="ja-JP" altLang="en-US" sz="3600" kern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環境に</a:t>
            </a:r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おける鋼</a:t>
            </a:r>
            <a:r>
              <a:rPr lang="ja-JP" altLang="en-US" sz="3600" kern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構造物</a:t>
            </a:r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の防食</a:t>
            </a:r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性能</a:t>
            </a:r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回復の</a:t>
            </a:r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課題</a:t>
            </a:r>
            <a:r>
              <a:rPr lang="ja-JP" altLang="en-US" sz="3600" kern="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r>
              <a:rPr lang="ja-JP" altLang="en-US" sz="3600" kern="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対策</a:t>
            </a:r>
            <a:endParaRPr lang="en-US" altLang="ja-JP" sz="36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1400" kern="0" dirty="0">
              <a:ln>
                <a:solidFill>
                  <a:srgbClr val="FFFFCC"/>
                </a:solidFill>
              </a:ln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講習会</a:t>
            </a:r>
            <a:endParaRPr lang="en-US" altLang="ja-JP" sz="32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26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：札幌</a:t>
            </a:r>
            <a:endParaRPr lang="en-US" altLang="ja-JP" sz="2800" kern="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29</a:t>
            </a:r>
            <a:r>
              <a:rPr lang="ja-JP" altLang="en-US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：東京</a:t>
            </a:r>
            <a:endParaRPr lang="en-US" altLang="ja-JP" sz="28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23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：福岡</a:t>
            </a:r>
            <a:endParaRPr lang="ja-JP" altLang="en-US" sz="2800" kern="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r>
              <a:rPr lang="ja-JP" altLang="en-US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ja-JP" altLang="en-US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大阪</a:t>
            </a:r>
            <a:endParaRPr lang="en-US" altLang="ja-JP" sz="28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1400" kern="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申込み　</a:t>
            </a:r>
            <a:r>
              <a:rPr lang="en-US" altLang="ja-JP" sz="2800" kern="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http</a:t>
            </a:r>
            <a:r>
              <a:rPr lang="en-US" altLang="ja-JP" sz="2800" kern="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://www.jsce.or.jp/event/</a:t>
            </a:r>
          </a:p>
        </p:txBody>
      </p:sp>
    </p:spTree>
    <p:extLst>
      <p:ext uri="{BB962C8B-B14F-4D97-AF65-F5344CB8AC3E}">
        <p14:creationId xmlns:p14="http://schemas.microsoft.com/office/powerpoint/2010/main" val="2764546934"/>
      </p:ext>
    </p:extLst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40011</TotalTime>
  <Words>41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ＭＳ Ｐゴシック</vt:lpstr>
      <vt:lpstr>ＭＳ Ｐ明朝</vt:lpstr>
      <vt:lpstr>Tahoma</vt:lpstr>
      <vt:lpstr>Times New Roman</vt:lpstr>
      <vt:lpstr>Wingdings</vt:lpstr>
      <vt:lpstr>2_Blends</vt:lpstr>
      <vt:lpstr>PowerPoint プレゼンテーション</vt:lpstr>
    </vt:vector>
  </TitlesOfParts>
  <Company>名古屋大学大学院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水圏工学講座</dc:creator>
  <cp:lastModifiedBy>kainuma shigenobu</cp:lastModifiedBy>
  <cp:revision>2925</cp:revision>
  <cp:lastPrinted>2012-08-25T01:59:56Z</cp:lastPrinted>
  <dcterms:created xsi:type="dcterms:W3CDTF">1999-06-25T07:54:13Z</dcterms:created>
  <dcterms:modified xsi:type="dcterms:W3CDTF">2019-05-20T00:22:12Z</dcterms:modified>
</cp:coreProperties>
</file>